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396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94" r:id="rId29"/>
    <p:sldId id="395" r:id="rId30"/>
    <p:sldId id="284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2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396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25T11:17:12.165" v="11" actId="20577"/>
      <pc:docMkLst>
        <pc:docMk/>
      </pc:docMkLst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25.09.2021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904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3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A7CBD-6B7E-48B4-BB3C-8091CA93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94787"/>
            <a:ext cx="2219637" cy="172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0C898-4ED6-4DEF-8DBF-56B90085A80C}"/>
              </a:ext>
            </a:extLst>
          </p:cNvPr>
          <p:cNvSpPr txBox="1"/>
          <p:nvPr/>
        </p:nvSpPr>
        <p:spPr>
          <a:xfrm>
            <a:off x="-6904" y="476672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WI-FI</a:t>
            </a:r>
            <a:endParaRPr lang="uk-UA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7345-AA51-4BAF-BAA9-38E5041C497A}"/>
              </a:ext>
            </a:extLst>
          </p:cNvPr>
          <p:cNvSpPr txBox="1"/>
          <p:nvPr/>
        </p:nvSpPr>
        <p:spPr>
          <a:xfrm>
            <a:off x="3287688" y="2376599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</a:rPr>
              <a:t>wifi@32_2G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AC8A-8C1F-42F3-BCA6-20457708C9E1}"/>
              </a:ext>
            </a:extLst>
          </p:cNvPr>
          <p:cNvSpPr txBox="1"/>
          <p:nvPr/>
        </p:nvSpPr>
        <p:spPr>
          <a:xfrm>
            <a:off x="3273199" y="3833172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wifi@32_5G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575180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web41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WEB41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web41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WEB41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1062</Words>
  <Application>Microsoft Office PowerPoint</Application>
  <PresentationFormat>Широкий екран</PresentationFormat>
  <Paragraphs>153</Paragraphs>
  <Slides>40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2021-09-25T11:17:12Z</dcterms:modified>
</cp:coreProperties>
</file>